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4" roundtripDataSignature="AMtx7mgbU2weURIPSv0ySzpY+K2rNdmNe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slide" Target="slides/slide18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24" Type="http://customschemas.google.com/relationships/presentationmetadata" Target="metadata"/><Relationship Id="rId12" Type="http://schemas.openxmlformats.org/officeDocument/2006/relationships/slide" Target="slides/slide8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6348edd7e1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g6348edd7e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8" name="Google Shape;138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4" name="Google Shape;14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0" name="Google Shape;15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6" name="Google Shape;156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6348edd7e1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g6348edd7e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7" name="Google Shape;167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3" name="Google Shape;173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9" name="Google Shape;179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N"/>
              <a:t>so if we see this picture,we see a dog wearing a hat,just this plain picture can confuse your computer,cause dog wearing a hat so what it does is that it makes these boxes at the objects it can identify and identifies it separately,thats the basic image detection </a:t>
            </a:r>
            <a:endParaRPr/>
          </a:p>
        </p:txBody>
      </p:sp>
      <p:sp>
        <p:nvSpPr>
          <p:cNvPr id="185" name="Google Shape;185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1" name="Google Shape;191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9" name="Google Shape;89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6eb5fde167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6" name="Google Shape;96;g6eb5fde167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6eb5fde16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2" name="Google Shape;102;g6eb5fde167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8" name="Google Shape;10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348edd7e1_0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g6348edd7e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0" name="Google Shape;12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6" name="Google Shape;126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2" name="Google Shape;13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2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2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2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g6348edd7e1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g6348edd7e1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67750" y="1512463"/>
            <a:ext cx="3171309" cy="1930362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g6348edd7e1_0_0"/>
          <p:cNvSpPr txBox="1"/>
          <p:nvPr>
            <p:ph type="ctrTitle"/>
          </p:nvPr>
        </p:nvSpPr>
        <p:spPr>
          <a:xfrm>
            <a:off x="1381400" y="391331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IN">
                <a:solidFill>
                  <a:srgbClr val="ED5C5C"/>
                </a:solidFill>
              </a:rPr>
              <a:t>Introduction to Deep Learning</a:t>
            </a:r>
            <a:endParaRPr>
              <a:solidFill>
                <a:srgbClr val="ED5C5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3999" y="1267152"/>
            <a:ext cx="9144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00200" y="1267154"/>
            <a:ext cx="899159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3999" y="1267155"/>
            <a:ext cx="9144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48649" y="1251388"/>
            <a:ext cx="90947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g6348edd7e1_0_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3999" y="1267155"/>
            <a:ext cx="9144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3999" y="1267154"/>
            <a:ext cx="9144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4684" y="2267799"/>
            <a:ext cx="11362631" cy="3232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92681" y="1282921"/>
            <a:ext cx="720663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0" y="1327074"/>
            <a:ext cx="9144000" cy="508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95524" y="1216511"/>
            <a:ext cx="9000950" cy="4929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23999" y="3089279"/>
            <a:ext cx="9144001" cy="320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g6eb5fde167_0_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g6eb5fde167_0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382713"/>
            <a:ext cx="12192000" cy="479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g6eb5fde167_0_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g6eb5fde167_0_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9250" y="1506538"/>
            <a:ext cx="6667500" cy="444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"/>
          <p:cNvSpPr txBox="1"/>
          <p:nvPr/>
        </p:nvSpPr>
        <p:spPr>
          <a:xfrm>
            <a:off x="2520341" y="2166246"/>
            <a:ext cx="7151317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IN" sz="4000" u="none" cap="none" strike="noStrike">
                <a:solidFill>
                  <a:srgbClr val="ED5C5C"/>
                </a:solidFill>
                <a:latin typeface="Arial"/>
                <a:ea typeface="Arial"/>
                <a:cs typeface="Arial"/>
                <a:sym typeface="Arial"/>
              </a:rPr>
              <a:t>What exactly is Deep Learning?</a:t>
            </a:r>
            <a:endParaRPr b="0" i="0" sz="4000" u="none" cap="none" strike="noStrike">
              <a:solidFill>
                <a:srgbClr val="ED5C5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99802" y="3824906"/>
            <a:ext cx="2192393" cy="2678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g6348edd7e1_0_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11200" y="0"/>
            <a:ext cx="5169622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3999" y="1267154"/>
            <a:ext cx="9144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3999" y="1267151"/>
            <a:ext cx="9144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3999" y="1267152"/>
            <a:ext cx="9144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2019-09-13T20:19:50Z</dcterms:created>
  <dc:creator>Gagan Varma</dc:creator>
</cp:coreProperties>
</file>